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26"/>
  </p:normalViewPr>
  <p:slideViewPr>
    <p:cSldViewPr snapToObjects="1" showGuides="1">
      <p:cViewPr varScale="1">
        <p:scale>
          <a:sx n="64" d="100"/>
          <a:sy n="64" d="100"/>
        </p:scale>
        <p:origin x="3600" y="176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da-DK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Nyd planterne hvor de er. Tag dem ikke med hjem </a:t>
            </a:r>
            <a:r>
              <a:rPr lang="da-DK" sz="4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fra rejsen.</a:t>
            </a:r>
            <a:endParaRPr lang="da-DK" sz="4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HOLD NATUREN SUND,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tag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ikke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planter med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hjem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A698F9-AD50-484A-A827-4EDBE074CC9E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26</Words>
  <Application>Microsoft Macintosh PowerPoint</Application>
  <PresentationFormat>Brugerdefineret</PresentationFormat>
  <Paragraphs>3</Paragraphs>
  <Slides>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Claus Jørgensen</cp:lastModifiedBy>
  <cp:revision>42</cp:revision>
  <dcterms:created xsi:type="dcterms:W3CDTF">2023-07-25T13:09:41Z</dcterms:created>
  <dcterms:modified xsi:type="dcterms:W3CDTF">2025-05-08T08:45:36Z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